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35;p27" descr="Google Shape;135;p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6707569" cy="48387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